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2" r:id="rId2"/>
    <p:sldId id="263" r:id="rId3"/>
    <p:sldId id="267" r:id="rId4"/>
    <p:sldId id="264" r:id="rId5"/>
    <p:sldId id="280" r:id="rId6"/>
    <p:sldId id="279" r:id="rId7"/>
    <p:sldId id="283" r:id="rId8"/>
    <p:sldId id="284" r:id="rId9"/>
    <p:sldId id="281" r:id="rId10"/>
    <p:sldId id="286" r:id="rId11"/>
    <p:sldId id="285" r:id="rId12"/>
    <p:sldId id="287" r:id="rId13"/>
    <p:sldId id="282" r:id="rId14"/>
    <p:sldId id="28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9FF"/>
    <a:srgbClr val="F793FF"/>
    <a:srgbClr val="3394FF"/>
    <a:srgbClr val="53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853" autoAdjust="0"/>
  </p:normalViewPr>
  <p:slideViewPr>
    <p:cSldViewPr snapToGrid="0">
      <p:cViewPr varScale="1">
        <p:scale>
          <a:sx n="129" d="100"/>
          <a:sy n="129" d="100"/>
        </p:scale>
        <p:origin x="5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29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8164E3-7725-46EE-86EF-9FC7BBC1B9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A13877-02BB-42CF-8117-636424E41E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2E241-ED39-4797-99B8-46AF1A637307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0905F5-57CF-4249-A6F2-0822D711CA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4DC976-545A-4D77-96FE-C72EB12FBB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63477-1826-409E-8CF4-357BD03532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4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B270C-E22E-488F-9499-93E6D2ADC743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4FFE3-BCA2-48DE-AE4D-B598D906F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36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70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22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96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048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89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6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208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08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71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852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288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329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338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FFE3-BCA2-48DE-AE4D-B598D906F0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90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D7288-BF6E-4953-B1B1-2C2C6F569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EDC50D-EF81-47D8-AEB0-110899AFF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6BE41-4821-4E65-B19D-478242D6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EA043-A52D-4611-909E-69C6A1DDFFB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23B2F-41AE-4856-89B0-B8A3F2D65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E5BE19-2517-4C04-A616-DD493518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F6AD-652E-4D86-BE3A-022E77A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01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C142F-07F8-461E-AB53-959C4693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B45410-4F3D-4A16-8600-2DCD8D474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D088C-8848-4D29-90C3-53BA8B4B1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ABBFE3-FE4B-4D6C-8BF5-96E67B83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EA043-A52D-4611-909E-69C6A1DDFFB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576297-16ED-41FE-A8A4-21707A33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71194-5F55-4A34-AECA-5EE1E0F0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F6AD-652E-4D86-BE3A-022E77A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81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8B166-0D4E-4069-B227-8E985BF2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8B6B1D-4D96-45E8-9CEA-A53795EE1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6F549-D941-4402-BE7D-9ABAF00D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EA043-A52D-4611-909E-69C6A1DDFFB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51FB5B-1D32-4BBC-A353-E042C4F8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EBE27-0F60-4C2B-A831-6A3963F3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F6AD-652E-4D86-BE3A-022E77A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510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1E51A2-86CF-422E-A84A-2FE3425FD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354607-DD3F-4B51-A1B7-C814E4E44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5670E-8C2B-4CC7-B2C1-477228B2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EA043-A52D-4611-909E-69C6A1DDFFB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F0707-EA1A-4A2E-A29C-A7E5383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B6B8A-04B4-4536-AE22-302F8342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F6AD-652E-4D86-BE3A-022E77A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67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A0885-7A51-46AE-AEB3-8A0AEFB3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1A1F9-B322-4471-BB3A-8F27E50F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2A153-64A9-498B-9FD9-8AF7E0BA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EA043-A52D-4611-909E-69C6A1DDFFB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FF17F-A9A0-4CB2-BEB9-AB4589BC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20504-9E54-4D14-BD78-4FD6DA9F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F6AD-652E-4D86-BE3A-022E77A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9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E3D84-0154-4201-84DA-CEE68E07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4AA1F5-5190-41BF-81B3-1658970C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AED108-993A-4DEF-B71E-2B8A1065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EA043-A52D-4611-909E-69C6A1DDFFB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C8136-F07D-4254-AC15-63537F3B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ACC9A-4CE8-468D-B1C8-7A886FA4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F6AD-652E-4D86-BE3A-022E77A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5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85234-3D84-4C31-AD07-C2D6DC1F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6FA0A-9EEB-437D-B405-0744545A3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B70F1D-FA57-4398-A36E-34A2C14F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2661AC-DF79-4765-BA7D-A4BB37938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EA043-A52D-4611-909E-69C6A1DDFFB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C727BC-F44B-4592-83AA-17B50631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FE7DD-99B5-4430-8AEA-FF65704C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F6AD-652E-4D86-BE3A-022E77A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025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F3DD8-DF25-49B5-96E0-03D8FF4C9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9BBE51-A436-492D-8B23-0AD5F6D91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D69362-82F5-4155-A5F4-8112EC067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31C807-E1AB-4B30-90BD-6EB2F8F59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AE65CA-E60A-47A0-A4F5-213881E17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E64CF7-C1AC-434D-A788-C8F47B4A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EA043-A52D-4611-909E-69C6A1DDFFB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A99030-D319-4F25-A196-865CF612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551AB6-909C-4D18-B119-F947A227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F6AD-652E-4D86-BE3A-022E77A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D7243-2B5E-4146-A82B-9AAB8E20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CB24A8-E155-42EF-8BA1-D762E74B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EA043-A52D-4611-909E-69C6A1DDFFB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F26411-C6EB-4C16-8B9C-E6FA8731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438B8B-C733-4CC2-A325-FEA1BA80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F6AD-652E-4D86-BE3A-022E77A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8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44C44E8-5E94-4071-925F-C3140D3A9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44C44E8-5E94-4071-925F-C3140D3A9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404C45-5C38-4E06-B975-ED02FFDBF1BD}"/>
              </a:ext>
            </a:extLst>
          </p:cNvPr>
          <p:cNvSpPr/>
          <p:nvPr userDrawn="1"/>
        </p:nvSpPr>
        <p:spPr>
          <a:xfrm>
            <a:off x="244929" y="283029"/>
            <a:ext cx="11713028" cy="6357257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948A363B-7A31-44F3-B399-4B83C7918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2" y="0"/>
            <a:ext cx="4362016" cy="12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4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D0BD7-6D2B-48D6-A4D7-B99C9748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5E0F6A-471C-422B-8F45-1184F5D18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F44CB1-96FC-411F-9D07-3A7223C30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D5C143-C152-4793-86A6-DC5BC0B6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EA043-A52D-4611-909E-69C6A1DDFFB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91B8A3-E1B0-499F-965D-03D75C89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FEA65-0955-473E-A53C-F6EB28E7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F6AD-652E-4D86-BE3A-022E77A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26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2BA73D-A06C-4E6F-9A07-0DAE9E788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74A93-BCC9-4680-A688-663E7DEEC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9F7C2-5FA0-4B3A-BBFF-3729A50B0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EA043-A52D-4611-909E-69C6A1DDFFB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3E06A-9EEA-4844-A5A2-DF9162153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D0211-1661-4A0C-A911-B195BC0A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9F6AD-652E-4D86-BE3A-022E77AC5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33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B026D45-52BC-47BC-BF28-632E7F530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28" y="604132"/>
            <a:ext cx="5540430" cy="55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7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B39A9-BACB-4111-A50B-9DF5C255FD6C}"/>
              </a:ext>
            </a:extLst>
          </p:cNvPr>
          <p:cNvSpPr txBox="1"/>
          <p:nvPr/>
        </p:nvSpPr>
        <p:spPr>
          <a:xfrm>
            <a:off x="4446617" y="384137"/>
            <a:ext cx="329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차량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 descr="실내, 라이터, 바둑판식, 주방기기이(가) 표시된 사진&#10;&#10;자동 생성된 설명">
            <a:extLst>
              <a:ext uri="{FF2B5EF4-FFF2-40B4-BE49-F238E27FC236}">
                <a16:creationId xmlns:a16="http://schemas.microsoft.com/office/drawing/2014/main" id="{CEE94791-6534-486E-8910-F4042E2A9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14" y="3894433"/>
            <a:ext cx="2148268" cy="2408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DF765-3AA5-4DD6-94FC-8FF753880613}"/>
              </a:ext>
            </a:extLst>
          </p:cNvPr>
          <p:cNvSpPr txBox="1"/>
          <p:nvPr/>
        </p:nvSpPr>
        <p:spPr>
          <a:xfrm>
            <a:off x="724260" y="1263349"/>
            <a:ext cx="6921140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Spine2D</a:t>
            </a:r>
            <a:r>
              <a:rPr lang="ko-KR" altLang="en-US" sz="1400" dirty="0">
                <a:solidFill>
                  <a:schemeClr val="bg1"/>
                </a:solidFill>
              </a:rPr>
              <a:t>로 개발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</a:rPr>
              <a:t>포탑에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IK</a:t>
            </a:r>
            <a:r>
              <a:rPr lang="ko-KR" altLang="en-US" sz="1400" dirty="0">
                <a:solidFill>
                  <a:schemeClr val="bg1"/>
                </a:solidFill>
              </a:rPr>
              <a:t>기능 이용한 타겟 추적 관절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차량 바퀴 회전에도 </a:t>
            </a:r>
            <a:r>
              <a:rPr lang="en-US" altLang="ko-KR" sz="1400" dirty="0">
                <a:solidFill>
                  <a:schemeClr val="bg1"/>
                </a:solidFill>
              </a:rPr>
              <a:t>IK</a:t>
            </a:r>
            <a:r>
              <a:rPr lang="ko-KR" altLang="en-US" sz="1400" dirty="0">
                <a:solidFill>
                  <a:schemeClr val="bg1"/>
                </a:solidFill>
              </a:rPr>
              <a:t>기능 이용한 회전용 관절을 사용한다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바퀴 그래픽은 이동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정지 공용으로 사용되어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별도의 그래픽 변화는 없고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몇몇 바퀴가 보이지 않는 차량은 바퀴 부분 리소스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관절이 생략되어 있음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4" name="그림 3" descr="실내, 바둑판식, 주방기기이(가) 표시된 사진&#10;&#10;자동 생성된 설명">
            <a:extLst>
              <a:ext uri="{FF2B5EF4-FFF2-40B4-BE49-F238E27FC236}">
                <a16:creationId xmlns:a16="http://schemas.microsoft.com/office/drawing/2014/main" id="{AC63A5BB-F3D8-47F1-84C6-5267507D1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382" y="3894433"/>
            <a:ext cx="2148268" cy="24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B39A9-BACB-4111-A50B-9DF5C255FD6C}"/>
              </a:ext>
            </a:extLst>
          </p:cNvPr>
          <p:cNvSpPr txBox="1"/>
          <p:nvPr/>
        </p:nvSpPr>
        <p:spPr>
          <a:xfrm>
            <a:off x="4446617" y="384137"/>
            <a:ext cx="329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무인기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94791-6534-486E-8910-F4042E2A9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897" y="3239093"/>
            <a:ext cx="3073639" cy="3085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8CDFD5-8C31-4A09-94EC-A88931B79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1130" y="3416525"/>
            <a:ext cx="2735652" cy="2735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DF765-3AA5-4DD6-94FC-8FF753880613}"/>
              </a:ext>
            </a:extLst>
          </p:cNvPr>
          <p:cNvSpPr txBox="1"/>
          <p:nvPr/>
        </p:nvSpPr>
        <p:spPr>
          <a:xfrm>
            <a:off x="749660" y="1259116"/>
            <a:ext cx="106585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차고에서 세팅할 수 있는 무인기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플레이어의 주변을 돌며 적을 공격하고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무인기 별로 특징이 존재한다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AF073A2-6923-4787-AA8C-2313A2B34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945" y="3308074"/>
            <a:ext cx="2806540" cy="294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95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61DF765-3AA5-4DD6-94FC-8FF753880613}"/>
              </a:ext>
            </a:extLst>
          </p:cNvPr>
          <p:cNvSpPr txBox="1"/>
          <p:nvPr/>
        </p:nvSpPr>
        <p:spPr>
          <a:xfrm>
            <a:off x="724260" y="1263349"/>
            <a:ext cx="692114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무인기 </a:t>
            </a: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r>
              <a:rPr lang="ko-KR" altLang="en-US" sz="1400" dirty="0">
                <a:solidFill>
                  <a:schemeClr val="bg1"/>
                </a:solidFill>
              </a:rPr>
              <a:t>번은 </a:t>
            </a:r>
            <a:r>
              <a:rPr lang="en-US" altLang="ko-KR" sz="1400" dirty="0">
                <a:solidFill>
                  <a:schemeClr val="bg1"/>
                </a:solidFill>
              </a:rPr>
              <a:t>Spine2D</a:t>
            </a:r>
            <a:r>
              <a:rPr lang="ko-KR" altLang="en-US" sz="1400" dirty="0">
                <a:solidFill>
                  <a:schemeClr val="bg1"/>
                </a:solidFill>
              </a:rPr>
              <a:t>로 날개를 접거나 펼 수 있게 만들어졌다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중앙의 관절을 위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아래로 이동시켜 접거나 펼 수 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애니메이션으로 </a:t>
            </a:r>
            <a:r>
              <a:rPr lang="en-US" altLang="ko-KR" sz="1400" dirty="0">
                <a:solidFill>
                  <a:schemeClr val="bg1"/>
                </a:solidFill>
              </a:rPr>
              <a:t>IDLE,LANDING,TAKEOFF </a:t>
            </a:r>
            <a:r>
              <a:rPr lang="ko-KR" altLang="en-US" sz="1400" dirty="0">
                <a:solidFill>
                  <a:schemeClr val="bg1"/>
                </a:solidFill>
              </a:rPr>
              <a:t>세 모션이 작성되어 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D8FB7-7BF1-4BF1-AA93-582582E90612}"/>
              </a:ext>
            </a:extLst>
          </p:cNvPr>
          <p:cNvSpPr txBox="1"/>
          <p:nvPr/>
        </p:nvSpPr>
        <p:spPr>
          <a:xfrm>
            <a:off x="4446617" y="384137"/>
            <a:ext cx="329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무인기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B3EF30-7E2F-4D30-AC67-06F32DAF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278" y="3100450"/>
            <a:ext cx="2806540" cy="294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5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B39A9-BACB-4111-A50B-9DF5C255FD6C}"/>
              </a:ext>
            </a:extLst>
          </p:cNvPr>
          <p:cNvSpPr txBox="1"/>
          <p:nvPr/>
        </p:nvSpPr>
        <p:spPr>
          <a:xfrm>
            <a:off x="4446617" y="384137"/>
            <a:ext cx="329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적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DF765-3AA5-4DD6-94FC-8FF753880613}"/>
              </a:ext>
            </a:extLst>
          </p:cNvPr>
          <p:cNvSpPr txBox="1"/>
          <p:nvPr/>
        </p:nvSpPr>
        <p:spPr>
          <a:xfrm>
            <a:off x="749660" y="1259116"/>
            <a:ext cx="1065859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무기를 든 사람과 여러 차량들이 등장한다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E838ECCD-FFD7-4669-8AC9-B8067CA23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395" y="3472543"/>
            <a:ext cx="2204901" cy="2781300"/>
          </a:xfrm>
          <a:prstGeom prst="rect">
            <a:avLst/>
          </a:prstGeom>
        </p:spPr>
      </p:pic>
      <p:pic>
        <p:nvPicPr>
          <p:cNvPr id="8" name="그림 7" descr="실내, 주방기기이(가) 표시된 사진&#10;&#10;자동 생성된 설명">
            <a:extLst>
              <a:ext uri="{FF2B5EF4-FFF2-40B4-BE49-F238E27FC236}">
                <a16:creationId xmlns:a16="http://schemas.microsoft.com/office/drawing/2014/main" id="{CDFEA0FE-C2C0-4032-B197-8C18BF43A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52" y="3472543"/>
            <a:ext cx="2204900" cy="27812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2A6EEC-E7EA-48B7-AD5A-D566BFB88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5" y="3472542"/>
            <a:ext cx="2667221" cy="2667221"/>
          </a:xfrm>
          <a:prstGeom prst="rect">
            <a:avLst/>
          </a:prstGeom>
        </p:spPr>
      </p:pic>
      <p:pic>
        <p:nvPicPr>
          <p:cNvPr id="7" name="그림 6" descr="어두운이(가) 표시된 사진&#10;&#10;자동 생성된 설명">
            <a:extLst>
              <a:ext uri="{FF2B5EF4-FFF2-40B4-BE49-F238E27FC236}">
                <a16:creationId xmlns:a16="http://schemas.microsoft.com/office/drawing/2014/main" id="{84729F5E-554A-41E1-A4A7-5DA1DA0AA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02" y="3472543"/>
            <a:ext cx="2667221" cy="2667221"/>
          </a:xfrm>
          <a:prstGeom prst="rect">
            <a:avLst/>
          </a:prstGeom>
        </p:spPr>
      </p:pic>
      <p:pic>
        <p:nvPicPr>
          <p:cNvPr id="10" name="그림 9" descr="어두운, 옅은이(가) 표시된 사진&#10;&#10;자동 생성된 설명">
            <a:extLst>
              <a:ext uri="{FF2B5EF4-FFF2-40B4-BE49-F238E27FC236}">
                <a16:creationId xmlns:a16="http://schemas.microsoft.com/office/drawing/2014/main" id="{A113A6C3-A494-4309-A0AE-4F337E48D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89" y="3344579"/>
            <a:ext cx="3037225" cy="30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3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61DF765-3AA5-4DD6-94FC-8FF753880613}"/>
              </a:ext>
            </a:extLst>
          </p:cNvPr>
          <p:cNvSpPr txBox="1"/>
          <p:nvPr/>
        </p:nvSpPr>
        <p:spPr>
          <a:xfrm>
            <a:off x="724259" y="1263349"/>
            <a:ext cx="9211373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차량은 기존 플레이어 차량과 동일하며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인간형 적은 </a:t>
            </a:r>
            <a:r>
              <a:rPr lang="en-US" altLang="ko-KR" sz="1400" dirty="0">
                <a:solidFill>
                  <a:schemeClr val="bg1"/>
                </a:solidFill>
              </a:rPr>
              <a:t>Skine2D</a:t>
            </a:r>
            <a:r>
              <a:rPr lang="ko-KR" altLang="en-US" sz="1400" dirty="0">
                <a:solidFill>
                  <a:schemeClr val="bg1"/>
                </a:solidFill>
              </a:rPr>
              <a:t>로 </a:t>
            </a:r>
            <a:r>
              <a:rPr lang="en-US" altLang="ko-KR" sz="1400" dirty="0">
                <a:solidFill>
                  <a:schemeClr val="bg1"/>
                </a:solidFill>
              </a:rPr>
              <a:t>IDLE/MOVE </a:t>
            </a:r>
            <a:r>
              <a:rPr lang="ko-KR" altLang="en-US" sz="1400" dirty="0">
                <a:solidFill>
                  <a:schemeClr val="bg1"/>
                </a:solidFill>
              </a:rPr>
              <a:t>애니메이션이 제작되어 있고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상반신에 관절과 </a:t>
            </a:r>
            <a:r>
              <a:rPr lang="en-US" altLang="ko-KR" sz="1400" dirty="0">
                <a:solidFill>
                  <a:schemeClr val="bg1"/>
                </a:solidFill>
              </a:rPr>
              <a:t>IK</a:t>
            </a:r>
            <a:r>
              <a:rPr lang="ko-KR" altLang="en-US" sz="1400" dirty="0">
                <a:solidFill>
                  <a:schemeClr val="bg1"/>
                </a:solidFill>
              </a:rPr>
              <a:t>가 탑재되어 회전할 수 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또한</a:t>
            </a:r>
            <a:r>
              <a:rPr lang="en-US" altLang="ko-KR" sz="1400" dirty="0">
                <a:solidFill>
                  <a:schemeClr val="bg1"/>
                </a:solidFill>
              </a:rPr>
              <a:t>, Skin </a:t>
            </a:r>
            <a:r>
              <a:rPr lang="ko-KR" altLang="en-US" sz="1400" dirty="0">
                <a:solidFill>
                  <a:schemeClr val="bg1"/>
                </a:solidFill>
              </a:rPr>
              <a:t>기능으로 외형이 다수 저장되어 있다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D80AD-3475-4313-ACF6-3EAF9AB88423}"/>
              </a:ext>
            </a:extLst>
          </p:cNvPr>
          <p:cNvSpPr txBox="1"/>
          <p:nvPr/>
        </p:nvSpPr>
        <p:spPr>
          <a:xfrm>
            <a:off x="4446617" y="384137"/>
            <a:ext cx="329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적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FA6BE1-AF7B-42C2-89D9-FDA9B684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12" y="2607111"/>
            <a:ext cx="3790888" cy="37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3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52ABC6-1680-474C-9427-97497F8A4952}"/>
              </a:ext>
            </a:extLst>
          </p:cNvPr>
          <p:cNvSpPr txBox="1"/>
          <p:nvPr/>
        </p:nvSpPr>
        <p:spPr>
          <a:xfrm>
            <a:off x="5140891" y="376582"/>
            <a:ext cx="191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BFBA6-9ED3-4C8A-8F2A-1FCE04B9C95E}"/>
              </a:ext>
            </a:extLst>
          </p:cNvPr>
          <p:cNvSpPr txBox="1"/>
          <p:nvPr/>
        </p:nvSpPr>
        <p:spPr>
          <a:xfrm>
            <a:off x="2497650" y="1710633"/>
            <a:ext cx="719669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사막을 질주하며 목표까지 도착하는 것이 목표인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유니티 기반 </a:t>
            </a:r>
            <a:r>
              <a:rPr lang="en-US" altLang="ko-KR" dirty="0">
                <a:solidFill>
                  <a:schemeClr val="bg1"/>
                </a:solidFill>
              </a:rPr>
              <a:t>PC </a:t>
            </a:r>
            <a:r>
              <a:rPr lang="ko-KR" altLang="en-US" dirty="0">
                <a:solidFill>
                  <a:schemeClr val="bg1"/>
                </a:solidFill>
              </a:rPr>
              <a:t>게임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차량을 </a:t>
            </a:r>
            <a:r>
              <a:rPr lang="ko-KR" altLang="en-US" dirty="0" err="1">
                <a:solidFill>
                  <a:schemeClr val="bg1"/>
                </a:solidFill>
              </a:rPr>
              <a:t>커스텀하여</a:t>
            </a:r>
            <a:r>
              <a:rPr lang="ko-KR" altLang="en-US" dirty="0">
                <a:solidFill>
                  <a:schemeClr val="bg1"/>
                </a:solidFill>
              </a:rPr>
              <a:t> 목표까지 도달하자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942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83DC7E-EDDC-498D-9E0B-C086B9F63B7A}"/>
              </a:ext>
            </a:extLst>
          </p:cNvPr>
          <p:cNvSpPr txBox="1"/>
          <p:nvPr/>
        </p:nvSpPr>
        <p:spPr>
          <a:xfrm>
            <a:off x="646717" y="1721760"/>
            <a:ext cx="1065859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문명의 잔재만 남은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사막은 무법자들이 가득한 곳이다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그런 곳에서 플레이어는 목표 지점까지 무법자들을 뚫고 도달해야만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힘이 곧 법인 이곳에서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당신과 친구들은 무사히 목표에 도달 할 수 </a:t>
            </a:r>
            <a:r>
              <a:rPr lang="ko-KR" altLang="en-US" dirty="0" err="1">
                <a:solidFill>
                  <a:schemeClr val="bg1"/>
                </a:solidFill>
              </a:rPr>
              <a:t>있을것인가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58B64-BD98-42AB-9864-5B483330D79A}"/>
              </a:ext>
            </a:extLst>
          </p:cNvPr>
          <p:cNvSpPr txBox="1"/>
          <p:nvPr/>
        </p:nvSpPr>
        <p:spPr>
          <a:xfrm>
            <a:off x="5140893" y="368320"/>
            <a:ext cx="191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시놉시스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894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B39A9-BACB-4111-A50B-9DF5C255FD6C}"/>
              </a:ext>
            </a:extLst>
          </p:cNvPr>
          <p:cNvSpPr txBox="1"/>
          <p:nvPr/>
        </p:nvSpPr>
        <p:spPr>
          <a:xfrm>
            <a:off x="4529744" y="391599"/>
            <a:ext cx="313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플레이 방법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527341B1-0853-4A63-B8EA-A2307BD31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21" y="1444739"/>
            <a:ext cx="5805359" cy="3265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345996-563F-4694-AE95-E16C5EF84FA6}"/>
              </a:ext>
            </a:extLst>
          </p:cNvPr>
          <p:cNvSpPr txBox="1"/>
          <p:nvPr/>
        </p:nvSpPr>
        <p:spPr>
          <a:xfrm>
            <a:off x="766704" y="5025575"/>
            <a:ext cx="106585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</a:rPr>
              <a:t>Wasd</a:t>
            </a:r>
            <a:r>
              <a:rPr lang="ko-KR" altLang="en-US" dirty="0">
                <a:solidFill>
                  <a:schemeClr val="bg1"/>
                </a:solidFill>
              </a:rPr>
              <a:t>로 이동하며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마우스로 조준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클릭으로 공격한다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1,2</a:t>
            </a:r>
            <a:r>
              <a:rPr lang="ko-KR" altLang="en-US" dirty="0">
                <a:solidFill>
                  <a:schemeClr val="bg1"/>
                </a:solidFill>
              </a:rPr>
              <a:t>번으로 획득한 아이템을 사용한다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DAF256-77FE-447E-81D8-ED09D32D390B}"/>
              </a:ext>
            </a:extLst>
          </p:cNvPr>
          <p:cNvSpPr/>
          <p:nvPr/>
        </p:nvSpPr>
        <p:spPr>
          <a:xfrm>
            <a:off x="543660" y="1494045"/>
            <a:ext cx="1655454" cy="450699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슬롯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ED3A04-DE95-406D-80BA-2DF8E1D5FE2B}"/>
              </a:ext>
            </a:extLst>
          </p:cNvPr>
          <p:cNvSpPr/>
          <p:nvPr/>
        </p:nvSpPr>
        <p:spPr>
          <a:xfrm>
            <a:off x="543660" y="2332245"/>
            <a:ext cx="1655454" cy="450699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목표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BDB42-A740-4433-850B-5AAF2938612F}"/>
              </a:ext>
            </a:extLst>
          </p:cNvPr>
          <p:cNvSpPr/>
          <p:nvPr/>
        </p:nvSpPr>
        <p:spPr>
          <a:xfrm>
            <a:off x="543660" y="4259554"/>
            <a:ext cx="1655454" cy="450699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맵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EE4F91-5810-4C74-A1C7-5D5E487830EF}"/>
              </a:ext>
            </a:extLst>
          </p:cNvPr>
          <p:cNvSpPr/>
          <p:nvPr/>
        </p:nvSpPr>
        <p:spPr>
          <a:xfrm>
            <a:off x="9719037" y="3935506"/>
            <a:ext cx="1655454" cy="774747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탄약</a:t>
            </a:r>
            <a:endParaRPr lang="en-US" altLang="ko-KR" dirty="0"/>
          </a:p>
          <a:p>
            <a:pPr algn="ctr"/>
            <a:r>
              <a:rPr lang="en-US" altLang="ko-KR" dirty="0"/>
              <a:t>(R</a:t>
            </a:r>
            <a:r>
              <a:rPr lang="ko-KR" altLang="en-US" dirty="0"/>
              <a:t>키로 재장전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64031F-9089-48C4-8F69-F81E94FA2AB4}"/>
              </a:ext>
            </a:extLst>
          </p:cNvPr>
          <p:cNvSpPr/>
          <p:nvPr/>
        </p:nvSpPr>
        <p:spPr>
          <a:xfrm>
            <a:off x="9719037" y="2578687"/>
            <a:ext cx="1655454" cy="774747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에임</a:t>
            </a:r>
            <a:r>
              <a:rPr lang="en-US" altLang="ko-KR" dirty="0"/>
              <a:t>/</a:t>
            </a:r>
            <a:r>
              <a:rPr lang="ko-KR" altLang="en-US" dirty="0"/>
              <a:t>커서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7778F7-6AAE-4A58-9933-0CE5408DE1E5}"/>
              </a:ext>
            </a:extLst>
          </p:cNvPr>
          <p:cNvCxnSpPr>
            <a:stCxn id="2" idx="3"/>
          </p:cNvCxnSpPr>
          <p:nvPr/>
        </p:nvCxnSpPr>
        <p:spPr>
          <a:xfrm>
            <a:off x="2199114" y="1719395"/>
            <a:ext cx="994207" cy="3320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FFEE80D-40A7-42C8-B307-2F6C20A05C9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199114" y="2209801"/>
            <a:ext cx="994207" cy="34779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0C12468-F5CB-411E-A291-72A96A36CED1}"/>
              </a:ext>
            </a:extLst>
          </p:cNvPr>
          <p:cNvCxnSpPr>
            <a:cxnSpLocks/>
          </p:cNvCxnSpPr>
          <p:nvPr/>
        </p:nvCxnSpPr>
        <p:spPr>
          <a:xfrm flipV="1">
            <a:off x="2199114" y="4187375"/>
            <a:ext cx="994207" cy="29752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5B0168-42AD-4729-BE50-C37A0B86C07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928847" y="4322880"/>
            <a:ext cx="790190" cy="1325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8476D19-7CEF-401C-A4F0-99F7387D3FE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589061" y="2966061"/>
            <a:ext cx="3129976" cy="11143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37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B39A9-BACB-4111-A50B-9DF5C255FD6C}"/>
              </a:ext>
            </a:extLst>
          </p:cNvPr>
          <p:cNvSpPr txBox="1"/>
          <p:nvPr/>
        </p:nvSpPr>
        <p:spPr>
          <a:xfrm>
            <a:off x="918106" y="399444"/>
            <a:ext cx="1035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메인 화면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12E7A-089A-4BC5-8460-F237B81B8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0279" y="2277035"/>
            <a:ext cx="7311442" cy="4120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F9960-730B-4EF4-BDF9-FDA0C954CE2B}"/>
              </a:ext>
            </a:extLst>
          </p:cNvPr>
          <p:cNvSpPr txBox="1"/>
          <p:nvPr/>
        </p:nvSpPr>
        <p:spPr>
          <a:xfrm>
            <a:off x="2497653" y="1253681"/>
            <a:ext cx="71966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배경은 전용 </a:t>
            </a:r>
            <a:r>
              <a:rPr lang="ko-KR" altLang="en-US" dirty="0" err="1">
                <a:solidFill>
                  <a:schemeClr val="bg1"/>
                </a:solidFill>
              </a:rPr>
              <a:t>맵에서</a:t>
            </a:r>
            <a:r>
              <a:rPr lang="ko-KR" altLang="en-US" dirty="0">
                <a:solidFill>
                  <a:schemeClr val="bg1"/>
                </a:solidFill>
              </a:rPr>
              <a:t> 플레이어 차량이 정해진 루트를 돌며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싸우거나 탐험하는 모습이 </a:t>
            </a:r>
            <a:r>
              <a:rPr lang="ko-KR" altLang="en-US" dirty="0" err="1">
                <a:solidFill>
                  <a:schemeClr val="bg1"/>
                </a:solidFill>
              </a:rPr>
              <a:t>루프하여</a:t>
            </a:r>
            <a:r>
              <a:rPr lang="ko-KR" altLang="en-US" dirty="0">
                <a:solidFill>
                  <a:schemeClr val="bg1"/>
                </a:solidFill>
              </a:rPr>
              <a:t> 나온다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D5158B-2683-420F-841B-4B2DCCA899C5}"/>
              </a:ext>
            </a:extLst>
          </p:cNvPr>
          <p:cNvSpPr/>
          <p:nvPr/>
        </p:nvSpPr>
        <p:spPr>
          <a:xfrm>
            <a:off x="480160" y="2003789"/>
            <a:ext cx="1655454" cy="450699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프로필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49F4CC-8D10-4CEB-88AC-5B14CF00632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35614" y="2229139"/>
            <a:ext cx="476353" cy="17539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0FB2B1-9E51-4CB8-B50C-0FA5EE64C75B}"/>
              </a:ext>
            </a:extLst>
          </p:cNvPr>
          <p:cNvSpPr/>
          <p:nvPr/>
        </p:nvSpPr>
        <p:spPr>
          <a:xfrm>
            <a:off x="480160" y="3204596"/>
            <a:ext cx="1655454" cy="450699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게임 시작 버튼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1DB7D9-FA48-4A0F-8FAF-7976B48D921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35614" y="3429946"/>
            <a:ext cx="476353" cy="17539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CE2BC4-ECDD-434D-8CD7-CFA6610A6848}"/>
              </a:ext>
            </a:extLst>
          </p:cNvPr>
          <p:cNvSpPr/>
          <p:nvPr/>
        </p:nvSpPr>
        <p:spPr>
          <a:xfrm>
            <a:off x="480160" y="4509012"/>
            <a:ext cx="1655454" cy="450699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상점 버튼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84795D5-CFE3-4A11-8070-4BFC2E06F34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135614" y="4734362"/>
            <a:ext cx="476353" cy="17539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2F801E-B4F8-4D4C-88AE-728DB652327E}"/>
              </a:ext>
            </a:extLst>
          </p:cNvPr>
          <p:cNvSpPr/>
          <p:nvPr/>
        </p:nvSpPr>
        <p:spPr>
          <a:xfrm>
            <a:off x="480160" y="5075428"/>
            <a:ext cx="1655454" cy="450699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차고 버튼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3A1818-E8D8-40E6-BFA3-CD8BBD05D4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135614" y="5300778"/>
            <a:ext cx="476353" cy="17539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D567FD-659D-4332-A283-5572DA1BDFDD}"/>
              </a:ext>
            </a:extLst>
          </p:cNvPr>
          <p:cNvSpPr/>
          <p:nvPr/>
        </p:nvSpPr>
        <p:spPr>
          <a:xfrm>
            <a:off x="10056386" y="2012948"/>
            <a:ext cx="1655454" cy="450699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옵션 버튼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0C0C7BE-F190-41D3-B21F-875B7FC691C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9453034" y="2238298"/>
            <a:ext cx="603352" cy="42676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65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B39A9-BACB-4111-A50B-9DF5C255FD6C}"/>
              </a:ext>
            </a:extLst>
          </p:cNvPr>
          <p:cNvSpPr txBox="1"/>
          <p:nvPr/>
        </p:nvSpPr>
        <p:spPr>
          <a:xfrm>
            <a:off x="-154136" y="415773"/>
            <a:ext cx="12500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플레이 화면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E6912E7A-089A-4BC5-8460-F237B81B8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21" y="1292778"/>
            <a:ext cx="8853357" cy="49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2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B39A9-BACB-4111-A50B-9DF5C255FD6C}"/>
              </a:ext>
            </a:extLst>
          </p:cNvPr>
          <p:cNvSpPr txBox="1"/>
          <p:nvPr/>
        </p:nvSpPr>
        <p:spPr>
          <a:xfrm>
            <a:off x="-154136" y="415773"/>
            <a:ext cx="12500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상점 화면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12E7A-089A-4BC5-8460-F237B81B8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7503" y="1292778"/>
            <a:ext cx="8836992" cy="49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62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B39A9-BACB-4111-A50B-9DF5C255FD6C}"/>
              </a:ext>
            </a:extLst>
          </p:cNvPr>
          <p:cNvSpPr txBox="1"/>
          <p:nvPr/>
        </p:nvSpPr>
        <p:spPr>
          <a:xfrm>
            <a:off x="-154136" y="415773"/>
            <a:ext cx="12500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차고 화면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12E7A-089A-4BC5-8460-F237B81B8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7503" y="1292778"/>
            <a:ext cx="8836992" cy="49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B39A9-BACB-4111-A50B-9DF5C255FD6C}"/>
              </a:ext>
            </a:extLst>
          </p:cNvPr>
          <p:cNvSpPr txBox="1"/>
          <p:nvPr/>
        </p:nvSpPr>
        <p:spPr>
          <a:xfrm>
            <a:off x="4446617" y="384137"/>
            <a:ext cx="329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차량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 descr="실내, 라이터, 바둑판식, 주방기기이(가) 표시된 사진&#10;&#10;자동 생성된 설명">
            <a:extLst>
              <a:ext uri="{FF2B5EF4-FFF2-40B4-BE49-F238E27FC236}">
                <a16:creationId xmlns:a16="http://schemas.microsoft.com/office/drawing/2014/main" id="{CEE94791-6534-486E-8910-F4042E2A9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97" y="3058886"/>
            <a:ext cx="3073639" cy="3446348"/>
          </a:xfrm>
          <a:prstGeom prst="rect">
            <a:avLst/>
          </a:prstGeom>
        </p:spPr>
      </p:pic>
      <p:pic>
        <p:nvPicPr>
          <p:cNvPr id="7" name="그림 6" descr="바둑판식, 타일이(가) 표시된 사진&#10;&#10;자동 생성된 설명">
            <a:extLst>
              <a:ext uri="{FF2B5EF4-FFF2-40B4-BE49-F238E27FC236}">
                <a16:creationId xmlns:a16="http://schemas.microsoft.com/office/drawing/2014/main" id="{829664F5-0E52-452B-95D2-10447CAFD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95" y="3058886"/>
            <a:ext cx="3077416" cy="345058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18CDFD5-8C31-4A09-94EC-A88931B79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30" y="3058952"/>
            <a:ext cx="2735652" cy="3450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DF765-3AA5-4DD6-94FC-8FF753880613}"/>
              </a:ext>
            </a:extLst>
          </p:cNvPr>
          <p:cNvSpPr txBox="1"/>
          <p:nvPr/>
        </p:nvSpPr>
        <p:spPr>
          <a:xfrm>
            <a:off x="749660" y="1259116"/>
            <a:ext cx="106585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소형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중형 대형 체급의 차량이 존재한다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작을수록 민첩하고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클수록 튼튼한 특징이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13E10-5599-4FC1-8681-252870815CC2}"/>
              </a:ext>
            </a:extLst>
          </p:cNvPr>
          <p:cNvSpPr txBox="1"/>
          <p:nvPr/>
        </p:nvSpPr>
        <p:spPr>
          <a:xfrm>
            <a:off x="1864597" y="2480665"/>
            <a:ext cx="109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35619-B288-4E58-A9EA-3FFCB7F3FBF1}"/>
              </a:ext>
            </a:extLst>
          </p:cNvPr>
          <p:cNvSpPr txBox="1"/>
          <p:nvPr/>
        </p:nvSpPr>
        <p:spPr>
          <a:xfrm>
            <a:off x="5550881" y="2480665"/>
            <a:ext cx="109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CA3823-EAE2-417A-9A54-0F1B2C2B531E}"/>
              </a:ext>
            </a:extLst>
          </p:cNvPr>
          <p:cNvSpPr txBox="1"/>
          <p:nvPr/>
        </p:nvSpPr>
        <p:spPr>
          <a:xfrm>
            <a:off x="9237165" y="2480665"/>
            <a:ext cx="109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018850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292</Words>
  <Application>Microsoft Office PowerPoint</Application>
  <PresentationFormat>와이드스크린</PresentationFormat>
  <Paragraphs>69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Horizon Sierra</dc:creator>
  <cp:lastModifiedBy>13964</cp:lastModifiedBy>
  <cp:revision>106</cp:revision>
  <dcterms:created xsi:type="dcterms:W3CDTF">2021-06-29T09:05:15Z</dcterms:created>
  <dcterms:modified xsi:type="dcterms:W3CDTF">2022-01-18T05:28:08Z</dcterms:modified>
</cp:coreProperties>
</file>